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00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66826" autoAdjust="0"/>
  </p:normalViewPr>
  <p:slideViewPr>
    <p:cSldViewPr snapToGrid="0" snapToObjects="1">
      <p:cViewPr varScale="1">
        <p:scale>
          <a:sx n="114" d="100"/>
          <a:sy n="114" d="100"/>
        </p:scale>
        <p:origin x="-13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2.png>
</file>

<file path=ppt/media/image3.pn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109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367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380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22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34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783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096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18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117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5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907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82BBAE-FDCA-8D46-9FBD-273ABD103C3C}" type="datetimeFigureOut">
              <a:rPr lang="en-US" smtClean="0"/>
              <a:t>16-10-16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2BB5A-04B6-6742-A57B-4D2DBC3972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37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/>
          <a:srcRect t="12026" b="12026"/>
          <a:stretch>
            <a:fillRect/>
          </a:stretch>
        </p:blipFill>
        <p:spPr>
          <a:xfrm>
            <a:off x="0" y="0"/>
            <a:ext cx="9144000" cy="502884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64584" y="5160269"/>
            <a:ext cx="3741952" cy="1517653"/>
          </a:xfrm>
        </p:spPr>
        <p:txBody>
          <a:bodyPr>
            <a:normAutofit fontScale="90000"/>
          </a:bodyPr>
          <a:lstStyle/>
          <a:p>
            <a:pPr algn="l"/>
            <a:r>
              <a:rPr lang="en-US" sz="3000" b="1" dirty="0" smtClean="0">
                <a:solidFill>
                  <a:srgbClr val="FC00E8"/>
                </a:solidFill>
                <a:latin typeface="Helvetica"/>
                <a:cs typeface="Helvetica"/>
              </a:rPr>
              <a:t>ATT: </a:t>
            </a:r>
            <a:br>
              <a:rPr lang="en-US" sz="3000" b="1" dirty="0" smtClean="0">
                <a:solidFill>
                  <a:srgbClr val="FC00E8"/>
                </a:solidFill>
                <a:latin typeface="Helvetica"/>
                <a:cs typeface="Helvetica"/>
              </a:rPr>
            </a:br>
            <a:r>
              <a:rPr lang="en-US" sz="3000" b="1" dirty="0" smtClean="0">
                <a:solidFill>
                  <a:srgbClr val="000000"/>
                </a:solidFill>
                <a:latin typeface="Helvetica"/>
                <a:cs typeface="Helvetica"/>
              </a:rPr>
              <a:t>Empathic discovery of art and history</a:t>
            </a:r>
            <a:endParaRPr lang="en-US" sz="3000" b="1" dirty="0">
              <a:solidFill>
                <a:srgbClr val="000000"/>
              </a:solidFill>
              <a:latin typeface="Helvetica"/>
              <a:cs typeface="Helvetica"/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4571999" y="5238390"/>
            <a:ext cx="4148667" cy="1439532"/>
          </a:xfrm>
        </p:spPr>
        <p:txBody>
          <a:bodyPr>
            <a:normAutofit/>
          </a:bodyPr>
          <a:lstStyle/>
          <a:p>
            <a:pPr algn="l"/>
            <a:r>
              <a:rPr lang="de-DE" sz="2500" dirty="0" err="1" smtClean="0">
                <a:solidFill>
                  <a:schemeClr val="tx1"/>
                </a:solidFill>
                <a:latin typeface="Helvetica"/>
                <a:cs typeface="Helvetica"/>
              </a:rPr>
              <a:t>Wolmar</a:t>
            </a:r>
            <a:r>
              <a:rPr lang="de-DE" sz="2500" dirty="0" smtClean="0">
                <a:solidFill>
                  <a:schemeClr val="tx1"/>
                </a:solidFill>
                <a:latin typeface="Helvetica"/>
                <a:cs typeface="Helvetica"/>
              </a:rPr>
              <a:t> Nyberg </a:t>
            </a:r>
            <a:r>
              <a:rPr lang="de-DE" sz="2500" dirty="0" err="1" smtClean="0">
                <a:solidFill>
                  <a:schemeClr val="tx1"/>
                </a:solidFill>
                <a:latin typeface="Helvetica"/>
                <a:cs typeface="Helvetica"/>
              </a:rPr>
              <a:t>Åkerström</a:t>
            </a:r>
            <a:endParaRPr lang="de-DE" sz="2500" dirty="0" smtClean="0">
              <a:solidFill>
                <a:schemeClr val="tx1"/>
              </a:solidFill>
              <a:latin typeface="Helvetica"/>
              <a:cs typeface="Helvetica"/>
            </a:endParaRPr>
          </a:p>
          <a:p>
            <a:pPr algn="l"/>
            <a:r>
              <a:rPr lang="de-DE" sz="2500" dirty="0" smtClean="0">
                <a:solidFill>
                  <a:schemeClr val="tx1"/>
                </a:solidFill>
                <a:latin typeface="Helvetica"/>
                <a:cs typeface="Helvetica"/>
              </a:rPr>
              <a:t>Jolene </a:t>
            </a:r>
            <a:r>
              <a:rPr lang="de-DE" sz="2500" dirty="0" err="1" smtClean="0">
                <a:solidFill>
                  <a:schemeClr val="tx1"/>
                </a:solidFill>
                <a:latin typeface="Helvetica"/>
                <a:cs typeface="Helvetica"/>
              </a:rPr>
              <a:t>Chichigeh</a:t>
            </a:r>
            <a:endParaRPr lang="de-DE" sz="2500" dirty="0" smtClean="0">
              <a:solidFill>
                <a:schemeClr val="tx1"/>
              </a:solidFill>
              <a:latin typeface="Helvetica"/>
              <a:cs typeface="Helvetica"/>
            </a:endParaRPr>
          </a:p>
          <a:p>
            <a:pPr algn="l"/>
            <a:r>
              <a:rPr lang="de-DE" sz="2500" dirty="0" smtClean="0">
                <a:solidFill>
                  <a:schemeClr val="tx1"/>
                </a:solidFill>
                <a:latin typeface="Helvetica"/>
                <a:cs typeface="Helvetica"/>
              </a:rPr>
              <a:t>Peter Sjöberg</a:t>
            </a:r>
            <a:endParaRPr lang="en-US" sz="2500" dirty="0">
              <a:solidFill>
                <a:schemeClr val="tx1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316030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10-15 at 21.19.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2437"/>
            <a:ext cx="9144000" cy="79559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0693" y="130134"/>
            <a:ext cx="57603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C00E8"/>
                </a:solidFill>
                <a:latin typeface="Helvetica"/>
                <a:cs typeface="Helvetica"/>
              </a:rPr>
              <a:t>The problem:</a:t>
            </a:r>
          </a:p>
          <a:p>
            <a:r>
              <a:rPr lang="en-US" sz="4400" dirty="0" smtClean="0">
                <a:latin typeface="Helvetica"/>
                <a:cs typeface="Helvetica"/>
              </a:rPr>
              <a:t>The empty search bar</a:t>
            </a:r>
            <a:endParaRPr lang="en-US" sz="44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2743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086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37388" y="130134"/>
            <a:ext cx="78025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C00E8"/>
                </a:solidFill>
                <a:latin typeface="Helvetica"/>
                <a:cs typeface="Helvetica"/>
              </a:rPr>
              <a:t>The solution:</a:t>
            </a:r>
          </a:p>
          <a:p>
            <a:r>
              <a:rPr lang="en-US" sz="4400" dirty="0" smtClean="0">
                <a:latin typeface="Helvetica"/>
                <a:cs typeface="Helvetica"/>
              </a:rPr>
              <a:t>Putting the user at the center</a:t>
            </a:r>
            <a:endParaRPr lang="en-US" sz="44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370819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569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23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-1476613006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7418" y="1558323"/>
            <a:ext cx="4952999" cy="5945685"/>
          </a:xfrm>
        </p:spPr>
      </p:pic>
      <p:sp>
        <p:nvSpPr>
          <p:cNvPr id="8" name="TextBox 7"/>
          <p:cNvSpPr txBox="1"/>
          <p:nvPr/>
        </p:nvSpPr>
        <p:spPr>
          <a:xfrm>
            <a:off x="237388" y="130134"/>
            <a:ext cx="780257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C00E8"/>
                </a:solidFill>
                <a:latin typeface="Helvetica"/>
                <a:cs typeface="Helvetica"/>
              </a:rPr>
              <a:t>Interface interaction:</a:t>
            </a:r>
          </a:p>
          <a:p>
            <a:r>
              <a:rPr lang="en-US" sz="4400" dirty="0" smtClean="0">
                <a:solidFill>
                  <a:srgbClr val="000000"/>
                </a:solidFill>
                <a:latin typeface="Helvetica"/>
                <a:cs typeface="Helvetica"/>
              </a:rPr>
              <a:t>Navigation by images</a:t>
            </a:r>
          </a:p>
          <a:p>
            <a:endParaRPr lang="en-US" sz="4400" dirty="0">
              <a:latin typeface="Helvetica"/>
              <a:cs typeface="Helvetica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678087" y="1185334"/>
            <a:ext cx="443230" cy="56726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197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945</TotalTime>
  <Words>31</Words>
  <Application>Microsoft Macintosh PowerPoint</Application>
  <PresentationFormat>On-screen Show (4:3)</PresentationFormat>
  <Paragraphs>10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ATT:  Empathic discovery of art and history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</dc:title>
  <dc:creator>Peter Sjöberg</dc:creator>
  <cp:lastModifiedBy>Peter Sjöberg</cp:lastModifiedBy>
  <cp:revision>17</cp:revision>
  <dcterms:created xsi:type="dcterms:W3CDTF">2016-10-15T19:21:44Z</dcterms:created>
  <dcterms:modified xsi:type="dcterms:W3CDTF">2016-10-16T12:22:47Z</dcterms:modified>
</cp:coreProperties>
</file>

<file path=docProps/thumbnail.jpeg>
</file>